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45</c:v>
                </c:pt>
                <c:pt idx="2">
                  <c:v>40</c:v>
                </c:pt>
                <c:pt idx="3">
                  <c:v>49</c:v>
                </c:pt>
                <c:pt idx="4">
                  <c:v>43</c:v>
                </c:pt>
                <c:pt idx="5">
                  <c:v>45</c:v>
                </c:pt>
                <c:pt idx="6">
                  <c:v>43</c:v>
                </c:pt>
                <c:pt idx="7">
                  <c:v>50</c:v>
                </c:pt>
                <c:pt idx="8">
                  <c:v>45</c:v>
                </c:pt>
                <c:pt idx="9">
                  <c:v>49</c:v>
                </c:pt>
                <c:pt idx="10">
                  <c:v>48</c:v>
                </c:pt>
                <c:pt idx="11">
                  <c:v>41</c:v>
                </c:pt>
                <c:pt idx="12">
                  <c:v>47</c:v>
                </c:pt>
                <c:pt idx="13">
                  <c:v>43</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25</c:v>
                </c:pt>
                <c:pt idx="2">
                  <c:v>27</c:v>
                </c:pt>
                <c:pt idx="3">
                  <c:v>33</c:v>
                </c:pt>
                <c:pt idx="4">
                  <c:v>28</c:v>
                </c:pt>
                <c:pt idx="5">
                  <c:v>29</c:v>
                </c:pt>
                <c:pt idx="6">
                  <c:v>27</c:v>
                </c:pt>
                <c:pt idx="7">
                  <c:v>30</c:v>
                </c:pt>
                <c:pt idx="8">
                  <c:v>33</c:v>
                </c:pt>
                <c:pt idx="9">
                  <c:v>30</c:v>
                </c:pt>
                <c:pt idx="10">
                  <c:v>34</c:v>
                </c:pt>
                <c:pt idx="11">
                  <c:v>34</c:v>
                </c:pt>
                <c:pt idx="12">
                  <c:v>25</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42</c:v>
                </c:pt>
                <c:pt idx="2">
                  <c:v>50</c:v>
                </c:pt>
                <c:pt idx="3">
                  <c:v>41</c:v>
                </c:pt>
                <c:pt idx="4">
                  <c:v>44</c:v>
                </c:pt>
                <c:pt idx="5">
                  <c:v>46</c:v>
                </c:pt>
                <c:pt idx="6">
                  <c:v>49</c:v>
                </c:pt>
                <c:pt idx="7">
                  <c:v>46</c:v>
                </c:pt>
                <c:pt idx="8">
                  <c:v>44</c:v>
                </c:pt>
                <c:pt idx="9">
                  <c:v>49</c:v>
                </c:pt>
                <c:pt idx="10">
                  <c:v>50</c:v>
                </c:pt>
                <c:pt idx="11">
                  <c:v>49</c:v>
                </c:pt>
                <c:pt idx="12">
                  <c:v>40</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32</c:v>
                </c:pt>
                <c:pt idx="2">
                  <c:v>33</c:v>
                </c:pt>
                <c:pt idx="3">
                  <c:v>25</c:v>
                </c:pt>
                <c:pt idx="4">
                  <c:v>28</c:v>
                </c:pt>
                <c:pt idx="5">
                  <c:v>28</c:v>
                </c:pt>
                <c:pt idx="6">
                  <c:v>25</c:v>
                </c:pt>
                <c:pt idx="7">
                  <c:v>31</c:v>
                </c:pt>
                <c:pt idx="8">
                  <c:v>26</c:v>
                </c:pt>
                <c:pt idx="9">
                  <c:v>28</c:v>
                </c:pt>
                <c:pt idx="10">
                  <c:v>32</c:v>
                </c:pt>
                <c:pt idx="11">
                  <c:v>27</c:v>
                </c:pt>
                <c:pt idx="12">
                  <c:v>27</c:v>
                </c:pt>
                <c:pt idx="13">
                  <c:v>28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50</c:v>
                </c:pt>
                <c:pt idx="2">
                  <c:v>41</c:v>
                </c:pt>
                <c:pt idx="3">
                  <c:v>49</c:v>
                </c:pt>
                <c:pt idx="4">
                  <c:v>47</c:v>
                </c:pt>
                <c:pt idx="5">
                  <c:v>50</c:v>
                </c:pt>
                <c:pt idx="6">
                  <c:v>47</c:v>
                </c:pt>
                <c:pt idx="7">
                  <c:v>46</c:v>
                </c:pt>
                <c:pt idx="8">
                  <c:v>42</c:v>
                </c:pt>
                <c:pt idx="9">
                  <c:v>48</c:v>
                </c:pt>
                <c:pt idx="10">
                  <c:v>46</c:v>
                </c:pt>
                <c:pt idx="11">
                  <c:v>50</c:v>
                </c:pt>
                <c:pt idx="12">
                  <c:v>47</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30</c:v>
                </c:pt>
                <c:pt idx="2">
                  <c:v>27</c:v>
                </c:pt>
                <c:pt idx="3">
                  <c:v>27</c:v>
                </c:pt>
                <c:pt idx="4">
                  <c:v>31</c:v>
                </c:pt>
                <c:pt idx="5">
                  <c:v>26</c:v>
                </c:pt>
                <c:pt idx="6">
                  <c:v>25</c:v>
                </c:pt>
                <c:pt idx="7">
                  <c:v>33</c:v>
                </c:pt>
                <c:pt idx="8">
                  <c:v>25</c:v>
                </c:pt>
                <c:pt idx="9">
                  <c:v>33</c:v>
                </c:pt>
                <c:pt idx="10">
                  <c:v>34</c:v>
                </c:pt>
                <c:pt idx="11">
                  <c:v>35</c:v>
                </c:pt>
                <c:pt idx="12">
                  <c:v>32</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projected to showcase significant growth with a steady Compound Annual Growth Rate (CAGR) in the timeline from 2019 to 2032. The market, valued in million USD, is driven by the proliferation of innovative and educational toys, the ever-growing influence of pop culture franchises, and robust demand from emerging economies. By 2023, the market size is expected to significantly expand, further gaining a substantial share in the global landscape. Despite short-term disruption caused by the COVID-19 pandemic, the market trajectory is projected to recover and exhibit remarkable resilience in the long term. By 2032, the revenue generated from the Global Toy Market is forecasted to be colossal, signifying its significant growth potential and promising opportunities for investors and stakeholders.
</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Innovation: The global toy market is increasingly driven by technological innovations that offer a new play experience. Interactive toys that incorporate AI or VR technologies are among the top-selling products, attracting both younger and older consumers. The advent of 'smart toys' that support educational application and encourage learning in a fun way also promise substantial opportunities for the market expansion. Companies capitalizing on these technological advancements can gain a competitive edge, as consumers show a growing preference for tech-integrated toys.
Growth in Licensing and Kidult Segments: The increasing number of partnerships with entertainment and media houses for licensed merchandise and growth in the 'kidult' sector (adults collecting or using children's toys) significantly enable the global toy market. For instance, franchises like Disney, Marvel, and Star Wars drive millions in toy sales, and these licensing partnerships are expected to continue flourishing. Concurrently, kidult trend has resulted in more sophisticated and high-value toy production, thereby boosting market revenues. Identifying popular franchises and the specific interests of the kidult population helps companies thrive in the competitive market landscape.</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expanding technology industry plays a vital role in propelling the growth of the global toy market. The technological advancements enable integration of AI, Virtual reality, and augmented reality into toys. There's a burgeoning demand for interactive and smart toys that offer both educative and entertainment value. These innovative tech toys not only appeal to the newer generations, but also provide a unique user experience, thus contributing to the overall market surge.
The rapid progression of the tech industry has allowed toy manufacturers to leverage different digital platforms for marketing and sales. E-commerce platforms have broadened distribution channels, making toys more accessible globally. Moreover, technology also aids in sophisticated product design and prototyping, reducing costs and improving efficiency. Furthermore, advances like IoT are promoting the development of connected toys, creating further growth opportunities in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currently facing a significant challenge with an increasing need for high initial investment and setup costs. The production of toys involves the procurement of plenty of raw materials and the engagement of skilled workers which drastically increase both the manufacturing and labor costs. Additionally, the incorporation of modern technologies in toy manufacturing such as AI, IoT, and robotics also tends to skyrocket the costs. This can deter emerging players from entering the market, hence restraining its growth.
The compliance with various compliance standards and safety regulations also adds to these initial setup costs in the Global Toy Market. Toy manufacturers globally need to ensure their products meet safety standards, which often involve investing in extensive testing and quality control measures. The blend of these factors can lead to substantial expenditures, making the toy production process cost-intensive. Rising overhead costs and the increasing uncertainty in recuperating the expenditures, therefore, pose a significant challenge to new entrants in the market, thus curbing the potential boom in its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